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7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2892-12E9-45B5-BA6F-3ED5A2BDA5A3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A0B8B-24F3-460B-9D0D-D217F2B4C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019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2892-12E9-45B5-BA6F-3ED5A2BDA5A3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A0B8B-24F3-460B-9D0D-D217F2B4C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263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2892-12E9-45B5-BA6F-3ED5A2BDA5A3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A0B8B-24F3-460B-9D0D-D217F2B4C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807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2892-12E9-45B5-BA6F-3ED5A2BDA5A3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A0B8B-24F3-460B-9D0D-D217F2B4C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502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2892-12E9-45B5-BA6F-3ED5A2BDA5A3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A0B8B-24F3-460B-9D0D-D217F2B4C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024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2892-12E9-45B5-BA6F-3ED5A2BDA5A3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A0B8B-24F3-460B-9D0D-D217F2B4C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695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2892-12E9-45B5-BA6F-3ED5A2BDA5A3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A0B8B-24F3-460B-9D0D-D217F2B4C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592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2892-12E9-45B5-BA6F-3ED5A2BDA5A3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A0B8B-24F3-460B-9D0D-D217F2B4C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664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2892-12E9-45B5-BA6F-3ED5A2BDA5A3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A0B8B-24F3-460B-9D0D-D217F2B4C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541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2892-12E9-45B5-BA6F-3ED5A2BDA5A3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A0B8B-24F3-460B-9D0D-D217F2B4C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89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2892-12E9-45B5-BA6F-3ED5A2BDA5A3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A0B8B-24F3-460B-9D0D-D217F2B4C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53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2892-12E9-45B5-BA6F-3ED5A2BDA5A3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A0B8B-24F3-460B-9D0D-D217F2B4CA6A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955219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2892-12E9-45B5-BA6F-3ED5A2BDA5A3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A0B8B-24F3-460B-9D0D-D217F2B4C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740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2892-12E9-45B5-BA6F-3ED5A2BDA5A3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A0B8B-24F3-460B-9D0D-D217F2B4C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6390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2892-12E9-45B5-BA6F-3ED5A2BDA5A3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A0B8B-24F3-460B-9D0D-D217F2B4C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7393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2892-12E9-45B5-BA6F-3ED5A2BDA5A3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A0B8B-24F3-460B-9D0D-D217F2B4C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5844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2892-12E9-45B5-BA6F-3ED5A2BDA5A3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A0B8B-24F3-460B-9D0D-D217F2B4C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326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C852892-12E9-45B5-BA6F-3ED5A2BDA5A3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A0B8B-24F3-460B-9D0D-D217F2B4C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0616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  <p:sldLayoutId id="2147483720" r:id="rId13"/>
    <p:sldLayoutId id="2147483721" r:id="rId14"/>
    <p:sldLayoutId id="2147483722" r:id="rId15"/>
    <p:sldLayoutId id="2147483723" r:id="rId16"/>
    <p:sldLayoutId id="214748372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6262" y="114871"/>
            <a:ext cx="6295697" cy="661379"/>
          </a:xfrm>
        </p:spPr>
        <p:txBody>
          <a:bodyPr/>
          <a:lstStyle/>
          <a:p>
            <a:r>
              <a:rPr lang="en-GB" sz="3600" dirty="0" smtClean="0"/>
              <a:t>Learning in </a:t>
            </a:r>
            <a:r>
              <a:rPr lang="en-GB" sz="3600" dirty="0" err="1" smtClean="0"/>
              <a:t>Lamorna</a:t>
            </a:r>
            <a:r>
              <a:rPr lang="en-GB" sz="3600" dirty="0" smtClean="0"/>
              <a:t> Class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8848" y="744408"/>
            <a:ext cx="6295697" cy="5967725"/>
          </a:xfrm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200" b="1" i="1" dirty="0">
                <a:solidFill>
                  <a:schemeClr val="bg1"/>
                </a:solidFill>
              </a:rPr>
              <a:t>A typical day </a:t>
            </a:r>
            <a:r>
              <a:rPr lang="en-GB" sz="1200" b="1" i="1" dirty="0" smtClean="0">
                <a:solidFill>
                  <a:schemeClr val="bg1"/>
                </a:solidFill>
              </a:rPr>
              <a:t>in </a:t>
            </a:r>
            <a:r>
              <a:rPr lang="en-GB" sz="1200" b="1" i="1" dirty="0" err="1" smtClean="0">
                <a:solidFill>
                  <a:schemeClr val="bg1"/>
                </a:solidFill>
              </a:rPr>
              <a:t>Lamorna</a:t>
            </a:r>
            <a:r>
              <a:rPr lang="en-GB" sz="1200" b="1" i="1" dirty="0" smtClean="0">
                <a:solidFill>
                  <a:schemeClr val="bg1"/>
                </a:solidFill>
              </a:rPr>
              <a:t>:</a:t>
            </a:r>
            <a:endParaRPr lang="en-GB" sz="1200" b="1" dirty="0">
              <a:solidFill>
                <a:schemeClr val="bg1"/>
              </a:solidFill>
            </a:endParaRPr>
          </a:p>
          <a:p>
            <a:r>
              <a:rPr lang="en-GB" sz="1200" b="1" dirty="0" smtClean="0">
                <a:solidFill>
                  <a:schemeClr val="bg1"/>
                </a:solidFill>
              </a:rPr>
              <a:t>9.00am -9.30am </a:t>
            </a:r>
            <a:r>
              <a:rPr lang="en-GB" sz="1200" dirty="0">
                <a:solidFill>
                  <a:schemeClr val="bg1"/>
                </a:solidFill>
              </a:rPr>
              <a:t>Arrive at </a:t>
            </a:r>
            <a:r>
              <a:rPr lang="en-GB" sz="1200" dirty="0" smtClean="0">
                <a:solidFill>
                  <a:schemeClr val="bg1"/>
                </a:solidFill>
              </a:rPr>
              <a:t>school into Circle </a:t>
            </a:r>
            <a:r>
              <a:rPr lang="en-GB" sz="1200" dirty="0">
                <a:solidFill>
                  <a:schemeClr val="bg1"/>
                </a:solidFill>
              </a:rPr>
              <a:t>Time </a:t>
            </a:r>
            <a:r>
              <a:rPr lang="en-GB" sz="1200" dirty="0" smtClean="0">
                <a:solidFill>
                  <a:schemeClr val="bg1"/>
                </a:solidFill>
              </a:rPr>
              <a:t>for  Communication, Speaking &amp; Listening skills- Preparing for our day ahead- colour </a:t>
            </a:r>
            <a:r>
              <a:rPr lang="en-GB" sz="1200" dirty="0" smtClean="0">
                <a:solidFill>
                  <a:schemeClr val="bg1"/>
                </a:solidFill>
              </a:rPr>
              <a:t>of the day and positional changes,</a:t>
            </a:r>
            <a:endParaRPr lang="en-GB" sz="1200" dirty="0" smtClean="0">
              <a:solidFill>
                <a:schemeClr val="bg1"/>
              </a:solidFill>
            </a:endParaRPr>
          </a:p>
          <a:p>
            <a:r>
              <a:rPr lang="en-GB" sz="1200" b="1" dirty="0" smtClean="0">
                <a:solidFill>
                  <a:schemeClr val="bg1"/>
                </a:solidFill>
              </a:rPr>
              <a:t>9.30am- 10am </a:t>
            </a:r>
            <a:r>
              <a:rPr lang="en-GB" sz="1200" dirty="0">
                <a:solidFill>
                  <a:schemeClr val="bg1"/>
                </a:solidFill>
              </a:rPr>
              <a:t>Snack and Communication session, working on independence and choice making skills including AAC</a:t>
            </a:r>
          </a:p>
          <a:p>
            <a:r>
              <a:rPr lang="en-GB" sz="1200" b="1" dirty="0" smtClean="0">
                <a:solidFill>
                  <a:schemeClr val="bg1"/>
                </a:solidFill>
              </a:rPr>
              <a:t>10am-11am</a:t>
            </a:r>
            <a:r>
              <a:rPr lang="en-GB" sz="1200" dirty="0" smtClean="0">
                <a:solidFill>
                  <a:schemeClr val="bg1"/>
                </a:solidFill>
              </a:rPr>
              <a:t> </a:t>
            </a:r>
            <a:r>
              <a:rPr lang="en-GB" sz="1200" dirty="0">
                <a:solidFill>
                  <a:schemeClr val="bg1"/>
                </a:solidFill>
              </a:rPr>
              <a:t>Physical development in the </a:t>
            </a:r>
            <a:r>
              <a:rPr lang="en-GB" sz="1200" dirty="0" smtClean="0">
                <a:solidFill>
                  <a:schemeClr val="bg1"/>
                </a:solidFill>
              </a:rPr>
              <a:t>moonlight room/classroom </a:t>
            </a:r>
            <a:r>
              <a:rPr lang="en-GB" sz="1200" dirty="0">
                <a:solidFill>
                  <a:schemeClr val="bg1"/>
                </a:solidFill>
              </a:rPr>
              <a:t>with specific learning focus of physical development </a:t>
            </a:r>
            <a:r>
              <a:rPr lang="en-GB" sz="1200" dirty="0" smtClean="0">
                <a:solidFill>
                  <a:schemeClr val="bg1"/>
                </a:solidFill>
              </a:rPr>
              <a:t>whilst </a:t>
            </a:r>
            <a:r>
              <a:rPr lang="en-GB" sz="1200" dirty="0">
                <a:solidFill>
                  <a:schemeClr val="bg1"/>
                </a:solidFill>
              </a:rPr>
              <a:t>meeting our physiotherapy targets</a:t>
            </a:r>
          </a:p>
          <a:p>
            <a:r>
              <a:rPr lang="en-GB" sz="1200" b="1" dirty="0" smtClean="0">
                <a:solidFill>
                  <a:schemeClr val="bg1"/>
                </a:solidFill>
              </a:rPr>
              <a:t>11am-11.30am</a:t>
            </a:r>
            <a:r>
              <a:rPr lang="en-GB" sz="1200" dirty="0" smtClean="0">
                <a:solidFill>
                  <a:schemeClr val="bg1"/>
                </a:solidFill>
              </a:rPr>
              <a:t> Shared ‘project core’ stories- with a focus on AAC or ‘Massage stories’</a:t>
            </a:r>
          </a:p>
          <a:p>
            <a:r>
              <a:rPr lang="en-GB" sz="1200" b="1" dirty="0" smtClean="0">
                <a:solidFill>
                  <a:schemeClr val="bg1"/>
                </a:solidFill>
              </a:rPr>
              <a:t>11.30pm-12pm</a:t>
            </a:r>
            <a:r>
              <a:rPr lang="en-GB" sz="1200" dirty="0" smtClean="0">
                <a:solidFill>
                  <a:schemeClr val="bg1"/>
                </a:solidFill>
              </a:rPr>
              <a:t> </a:t>
            </a:r>
            <a:r>
              <a:rPr lang="en-GB" sz="1200" dirty="0" smtClean="0">
                <a:solidFill>
                  <a:schemeClr val="bg1"/>
                </a:solidFill>
              </a:rPr>
              <a:t>‘</a:t>
            </a:r>
            <a:r>
              <a:rPr lang="en-GB" sz="1200" dirty="0" err="1" smtClean="0">
                <a:solidFill>
                  <a:schemeClr val="bg1"/>
                </a:solidFill>
              </a:rPr>
              <a:t>Soundbath</a:t>
            </a:r>
            <a:r>
              <a:rPr lang="en-GB" sz="1200" dirty="0" smtClean="0">
                <a:solidFill>
                  <a:schemeClr val="bg1"/>
                </a:solidFill>
              </a:rPr>
              <a:t>’, relaxation and body awareness</a:t>
            </a:r>
          </a:p>
          <a:p>
            <a:r>
              <a:rPr lang="en-GB" sz="1200" b="1" dirty="0" smtClean="0">
                <a:solidFill>
                  <a:schemeClr val="bg1"/>
                </a:solidFill>
              </a:rPr>
              <a:t>12pm-1pm </a:t>
            </a:r>
            <a:r>
              <a:rPr lang="en-GB" sz="1200" dirty="0" smtClean="0">
                <a:solidFill>
                  <a:schemeClr val="bg1"/>
                </a:solidFill>
              </a:rPr>
              <a:t>Lunch </a:t>
            </a:r>
            <a:r>
              <a:rPr lang="en-GB" sz="1200" dirty="0">
                <a:solidFill>
                  <a:schemeClr val="bg1"/>
                </a:solidFill>
              </a:rPr>
              <a:t>and </a:t>
            </a:r>
            <a:r>
              <a:rPr lang="en-GB" sz="1200" dirty="0" smtClean="0">
                <a:solidFill>
                  <a:schemeClr val="bg1"/>
                </a:solidFill>
              </a:rPr>
              <a:t>Leisure time (Communication choice making/target’s/independence target’s/PHSE</a:t>
            </a:r>
            <a:r>
              <a:rPr lang="en-GB" sz="1200" dirty="0">
                <a:solidFill>
                  <a:schemeClr val="bg1"/>
                </a:solidFill>
              </a:rPr>
              <a:t>) </a:t>
            </a:r>
            <a:endParaRPr lang="en-GB" sz="1200" dirty="0" smtClean="0">
              <a:solidFill>
                <a:schemeClr val="bg1"/>
              </a:solidFill>
            </a:endParaRPr>
          </a:p>
          <a:p>
            <a:r>
              <a:rPr lang="en-GB" sz="1200" b="1" dirty="0" smtClean="0">
                <a:solidFill>
                  <a:schemeClr val="bg1"/>
                </a:solidFill>
              </a:rPr>
              <a:t>1pm- 1.30pm </a:t>
            </a:r>
            <a:r>
              <a:rPr lang="en-GB" sz="1200" dirty="0" smtClean="0">
                <a:solidFill>
                  <a:schemeClr val="bg1"/>
                </a:solidFill>
              </a:rPr>
              <a:t>‘Super Skills’- good afternoon circle time with phonics, mindfulness, English and maths</a:t>
            </a:r>
            <a:endParaRPr lang="en-GB" sz="1200" dirty="0" smtClean="0">
              <a:solidFill>
                <a:schemeClr val="bg1"/>
              </a:solidFill>
            </a:endParaRPr>
          </a:p>
          <a:p>
            <a:r>
              <a:rPr lang="en-GB" sz="1200" b="1" dirty="0" smtClean="0">
                <a:solidFill>
                  <a:schemeClr val="bg1"/>
                </a:solidFill>
              </a:rPr>
              <a:t>1.30pm-2.15pm</a:t>
            </a:r>
            <a:r>
              <a:rPr lang="en-GB" sz="1200" dirty="0" smtClean="0">
                <a:solidFill>
                  <a:schemeClr val="bg1"/>
                </a:solidFill>
              </a:rPr>
              <a:t> Afternoon topic based, Cognition and learning- Sensory Story, Sensory cooking/ Art, </a:t>
            </a:r>
            <a:r>
              <a:rPr lang="en-GB" sz="1200" dirty="0" smtClean="0">
                <a:solidFill>
                  <a:schemeClr val="bg1"/>
                </a:solidFill>
              </a:rPr>
              <a:t>science, RE, Music</a:t>
            </a:r>
            <a:endParaRPr lang="en-GB" sz="1200" dirty="0" smtClean="0">
              <a:solidFill>
                <a:schemeClr val="bg1"/>
              </a:solidFill>
            </a:endParaRPr>
          </a:p>
          <a:p>
            <a:r>
              <a:rPr lang="en-GB" sz="1200" b="1" dirty="0" smtClean="0">
                <a:solidFill>
                  <a:schemeClr val="bg1"/>
                </a:solidFill>
              </a:rPr>
              <a:t>2.30pm – </a:t>
            </a:r>
            <a:r>
              <a:rPr lang="en-GB" sz="1200" b="1" dirty="0">
                <a:solidFill>
                  <a:schemeClr val="bg1"/>
                </a:solidFill>
              </a:rPr>
              <a:t>3</a:t>
            </a:r>
            <a:r>
              <a:rPr lang="en-GB" sz="1200" b="1" dirty="0" smtClean="0">
                <a:solidFill>
                  <a:schemeClr val="bg1"/>
                </a:solidFill>
              </a:rPr>
              <a:t>pm </a:t>
            </a:r>
            <a:r>
              <a:rPr lang="en-GB" sz="1200" dirty="0">
                <a:solidFill>
                  <a:schemeClr val="bg1"/>
                </a:solidFill>
              </a:rPr>
              <a:t>Snack </a:t>
            </a:r>
            <a:r>
              <a:rPr lang="en-GB" sz="1200" dirty="0" smtClean="0">
                <a:solidFill>
                  <a:schemeClr val="bg1"/>
                </a:solidFill>
              </a:rPr>
              <a:t>(Communication-AAC/ Independence targets </a:t>
            </a:r>
            <a:r>
              <a:rPr lang="en-GB" sz="1200" dirty="0">
                <a:solidFill>
                  <a:schemeClr val="bg1"/>
                </a:solidFill>
              </a:rPr>
              <a:t>&amp; PHSE</a:t>
            </a:r>
            <a:r>
              <a:rPr lang="en-GB" sz="1200" dirty="0" smtClean="0">
                <a:solidFill>
                  <a:schemeClr val="bg1"/>
                </a:solidFill>
              </a:rPr>
              <a:t>)</a:t>
            </a:r>
            <a:endParaRPr lang="en-GB" sz="200" dirty="0">
              <a:solidFill>
                <a:schemeClr val="bg1"/>
              </a:solidFill>
            </a:endParaRPr>
          </a:p>
          <a:p>
            <a:r>
              <a:rPr lang="en-GB" sz="1200" b="1" dirty="0">
                <a:solidFill>
                  <a:schemeClr val="bg1"/>
                </a:solidFill>
              </a:rPr>
              <a:t>3</a:t>
            </a:r>
            <a:r>
              <a:rPr lang="en-GB" sz="1200" b="1" dirty="0" smtClean="0">
                <a:solidFill>
                  <a:schemeClr val="bg1"/>
                </a:solidFill>
              </a:rPr>
              <a:t>pm-3.15pm</a:t>
            </a:r>
            <a:r>
              <a:rPr lang="en-GB" sz="1200" dirty="0" smtClean="0">
                <a:solidFill>
                  <a:schemeClr val="bg1"/>
                </a:solidFill>
              </a:rPr>
              <a:t> Celebrate the day’s learning with class Assembly, Learning and targets celebrated  (RE </a:t>
            </a:r>
            <a:r>
              <a:rPr lang="en-GB" sz="1200" dirty="0">
                <a:solidFill>
                  <a:schemeClr val="bg1"/>
                </a:solidFill>
              </a:rPr>
              <a:t>&amp; SMSC) </a:t>
            </a:r>
            <a:endParaRPr lang="en-GB" sz="1200" dirty="0" smtClean="0">
              <a:solidFill>
                <a:schemeClr val="bg1"/>
              </a:solidFill>
            </a:endParaRPr>
          </a:p>
          <a:p>
            <a:r>
              <a:rPr lang="en-GB" sz="1200" i="1" dirty="0" smtClean="0">
                <a:solidFill>
                  <a:schemeClr val="bg1"/>
                </a:solidFill>
              </a:rPr>
              <a:t>NB</a:t>
            </a:r>
            <a:r>
              <a:rPr lang="en-GB" sz="1200" i="1" dirty="0">
                <a:solidFill>
                  <a:schemeClr val="bg1"/>
                </a:solidFill>
              </a:rPr>
              <a:t>: Pupil </a:t>
            </a:r>
            <a:r>
              <a:rPr lang="en-GB" sz="1200" i="1" dirty="0" smtClean="0">
                <a:solidFill>
                  <a:schemeClr val="bg1"/>
                </a:solidFill>
              </a:rPr>
              <a:t>Short term </a:t>
            </a:r>
            <a:r>
              <a:rPr lang="en-GB" sz="1200" i="1" dirty="0">
                <a:solidFill>
                  <a:schemeClr val="bg1"/>
                </a:solidFill>
              </a:rPr>
              <a:t>targets </a:t>
            </a:r>
            <a:r>
              <a:rPr lang="en-GB" sz="1200" i="1" dirty="0" smtClean="0">
                <a:solidFill>
                  <a:schemeClr val="bg1"/>
                </a:solidFill>
              </a:rPr>
              <a:t>and </a:t>
            </a:r>
            <a:r>
              <a:rPr lang="en-GB" sz="1200" i="1" smtClean="0">
                <a:solidFill>
                  <a:schemeClr val="bg1"/>
                </a:solidFill>
              </a:rPr>
              <a:t>Engagement Profile assessments </a:t>
            </a:r>
            <a:r>
              <a:rPr lang="en-GB" sz="1200" i="1" dirty="0">
                <a:solidFill>
                  <a:schemeClr val="bg1"/>
                </a:solidFill>
              </a:rPr>
              <a:t>are woven throughout the range of activities experienced each day                </a:t>
            </a:r>
            <a:endParaRPr lang="en-GB" sz="1200" dirty="0">
              <a:solidFill>
                <a:schemeClr val="bg1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45846">
            <a:off x="122333" y="485910"/>
            <a:ext cx="2084451" cy="156333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14" t="5096" r="9884" b="-1"/>
          <a:stretch/>
        </p:blipFill>
        <p:spPr>
          <a:xfrm rot="5102273" flipV="1">
            <a:off x="10177435" y="558240"/>
            <a:ext cx="1523998" cy="1359293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5" t="3876" r="11595" b="7536"/>
          <a:stretch/>
        </p:blipFill>
        <p:spPr>
          <a:xfrm flipH="1">
            <a:off x="9676008" y="5319925"/>
            <a:ext cx="1617426" cy="1262636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50" t="15041" r="11166" b="8085"/>
          <a:stretch/>
        </p:blipFill>
        <p:spPr>
          <a:xfrm rot="21121405" flipH="1">
            <a:off x="753956" y="5181447"/>
            <a:ext cx="1650124" cy="135361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5" r="18551" b="5176"/>
          <a:stretch/>
        </p:blipFill>
        <p:spPr>
          <a:xfrm rot="5905004" flipV="1">
            <a:off x="251878" y="3655546"/>
            <a:ext cx="1314268" cy="1276644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50" b="16902"/>
          <a:stretch/>
        </p:blipFill>
        <p:spPr>
          <a:xfrm rot="21203403" flipH="1">
            <a:off x="9981577" y="3660776"/>
            <a:ext cx="1914683" cy="146685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1221286">
            <a:off x="1230451" y="2281321"/>
            <a:ext cx="1251318" cy="1668424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5875">
            <a:off x="9603952" y="2136953"/>
            <a:ext cx="1761536" cy="132115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48594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Custom 2">
      <a:dk1>
        <a:sysClr val="windowText" lastClr="000000"/>
      </a:dk1>
      <a:lt1>
        <a:sysClr val="window" lastClr="FFFFFF"/>
      </a:lt1>
      <a:dk2>
        <a:srgbClr val="39EE08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369</TotalTime>
  <Words>199</Words>
  <Application>Microsoft Office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Ion</vt:lpstr>
      <vt:lpstr>Learning in Lamorna Class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Jewell</dc:creator>
  <cp:lastModifiedBy>Emily Birch</cp:lastModifiedBy>
  <cp:revision>26</cp:revision>
  <dcterms:created xsi:type="dcterms:W3CDTF">2021-03-15T14:36:00Z</dcterms:created>
  <dcterms:modified xsi:type="dcterms:W3CDTF">2024-10-02T15:19:22Z</dcterms:modified>
</cp:coreProperties>
</file>